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937" y="4725144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753933" y="3926819"/>
            <a:ext cx="369043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dirty="0" err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Яббаров</a:t>
            </a:r>
            <a:r>
              <a:rPr lang="ru-RU" sz="5400" b="1" dirty="0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 Родион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551835"/>
            <a:ext cx="7560840" cy="1253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изобразительного искусства и художественно-прикладного творчества «ЮНЫЕ  ДАРОВАНИЯ»</a:t>
            </a: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18866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26166" y="1881698"/>
            <a:ext cx="139012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ДИПЛОМ</a:t>
            </a: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4250336" y="5658654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43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19</cp:revision>
  <dcterms:created xsi:type="dcterms:W3CDTF">2018-06-05T10:44:50Z</dcterms:created>
  <dcterms:modified xsi:type="dcterms:W3CDTF">2018-06-06T13:21:52Z</dcterms:modified>
</cp:coreProperties>
</file>